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64" r:id="rId8"/>
    <p:sldId id="265" r:id="rId9"/>
    <p:sldId id="268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36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Personal Introduction &amp; How Has This Work Experience Benefited You?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286453"/>
            <a:ext cx="11654683" cy="3865591"/>
          </a:xfrm>
        </p:spPr>
        <p:txBody>
          <a:bodyPr/>
          <a:lstStyle/>
          <a:p>
            <a:r>
              <a:rPr lang="en-US" dirty="0" smtClean="0"/>
              <a:t>Name: Si-Yuan Huang</a:t>
            </a:r>
          </a:p>
          <a:p>
            <a:r>
              <a:rPr lang="en-US" dirty="0" smtClean="0"/>
              <a:t>Hobbies: Cats, Ramen</a:t>
            </a:r>
          </a:p>
          <a:p>
            <a:r>
              <a:rPr lang="en-GB" dirty="0"/>
              <a:t>How has this experience benefited you?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GB" dirty="0"/>
          </a:p>
        </p:txBody>
      </p:sp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448" y="4413884"/>
            <a:ext cx="2735407" cy="205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3686716"/>
            <a:ext cx="3339727" cy="2508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74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700" y="428499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1 Projects: Group 1G: Integrating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6844" y="1385214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Tell us:</a:t>
            </a:r>
          </a:p>
          <a:p>
            <a:pPr lvl="1"/>
            <a:r>
              <a:rPr lang="en-GB" dirty="0" smtClean="0"/>
              <a:t>Investigate integration method</a:t>
            </a:r>
          </a:p>
          <a:p>
            <a:pPr lvl="1"/>
            <a:r>
              <a:rPr lang="en-GB" dirty="0" smtClean="0"/>
              <a:t>Convert raw data in volt to number of proton</a:t>
            </a:r>
          </a:p>
          <a:p>
            <a:pPr lvl="1"/>
            <a:r>
              <a:rPr lang="en-GB" dirty="0" smtClean="0"/>
              <a:t>Bulk integration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165" y="2438400"/>
            <a:ext cx="5578115" cy="426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73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699" y="365125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2 Projects: Waterfall GUI</a:t>
            </a:r>
            <a:endParaRPr lang="en-GB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Backend</a:t>
            </a:r>
          </a:p>
          <a:p>
            <a:r>
              <a:rPr lang="en-GB" dirty="0" smtClean="0"/>
              <a:t>Convert units volt/proton/</a:t>
            </a:r>
            <a:r>
              <a:rPr lang="en-GB" dirty="0" err="1" smtClean="0"/>
              <a:t>coloumbs</a:t>
            </a:r>
            <a:r>
              <a:rPr lang="en-GB" dirty="0" smtClean="0"/>
              <a:t>/joules</a:t>
            </a:r>
          </a:p>
          <a:p>
            <a:r>
              <a:rPr lang="en-GB" dirty="0" smtClean="0"/>
              <a:t>Integrate data by their units</a:t>
            </a:r>
          </a:p>
          <a:p>
            <a:r>
              <a:rPr lang="en-GB" dirty="0" smtClean="0"/>
              <a:t>Determine the bean loss data.</a:t>
            </a:r>
            <a:endParaRPr lang="en-GB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665" y="51594"/>
            <a:ext cx="5344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97904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C07CB7-51EF-466B-89DC-FA27AC50FA39}">
  <ds:schemaRefs>
    <ds:schemaRef ds:uri="http://purl.org/dc/elements/1.1/"/>
    <ds:schemaRef ds:uri="http://www.w3.org/XML/1998/namespace"/>
    <ds:schemaRef ds:uri="http://purl.org/dc/terms/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367b676-3231-4229-b246-27e36f6a6ea0"/>
    <ds:schemaRef ds:uri="7a6c5452-7205-4e2c-a322-0d36e47a4095"/>
  </ds:schemaRefs>
</ds:datastoreItem>
</file>

<file path=customXml/itemProps3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74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Verdana</vt:lpstr>
      <vt:lpstr>Calibri</vt:lpstr>
      <vt:lpstr>1_Title slide</vt:lpstr>
      <vt:lpstr>2_Triangles</vt:lpstr>
      <vt:lpstr>3_Pattern</vt:lpstr>
      <vt:lpstr>4_Blank Layouts</vt:lpstr>
      <vt:lpstr>Personal Introduction &amp; How Has This Work Experience Benefited You? 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Huang, Si-Yuan (-,RAL,ISIS)</cp:lastModifiedBy>
  <cp:revision>29</cp:revision>
  <dcterms:created xsi:type="dcterms:W3CDTF">2023-01-10T12:41:06Z</dcterms:created>
  <dcterms:modified xsi:type="dcterms:W3CDTF">2023-07-07T08:19:53Z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